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10"/>
    </p:embeddedFont>
    <p:embeddedFont>
      <p:font typeface="Arimo Bold" panose="020B0604020202020204" charset="0"/>
      <p:regular r:id="rId11"/>
    </p:embeddedFont>
    <p:embeddedFont>
      <p:font typeface="Fraunce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ea, Tiana Leata" userId="c4c389e1-2e29-4bc7-b216-05bc4a0ea30a" providerId="ADAL" clId="{CE9E6E9A-3FD9-4D53-B2FB-9D5EDFEAFA85}"/>
    <pc:docChg chg="undo redo custSel modSld">
      <pc:chgData name="Maea, Tiana Leata" userId="c4c389e1-2e29-4bc7-b216-05bc4a0ea30a" providerId="ADAL" clId="{CE9E6E9A-3FD9-4D53-B2FB-9D5EDFEAFA85}" dt="2025-03-19T02:53:25.747" v="4" actId="14100"/>
      <pc:docMkLst>
        <pc:docMk/>
      </pc:docMkLst>
      <pc:sldChg chg="modSp mod">
        <pc:chgData name="Maea, Tiana Leata" userId="c4c389e1-2e29-4bc7-b216-05bc4a0ea30a" providerId="ADAL" clId="{CE9E6E9A-3FD9-4D53-B2FB-9D5EDFEAFA85}" dt="2025-03-19T02:53:25.747" v="4" actId="14100"/>
        <pc:sldMkLst>
          <pc:docMk/>
          <pc:sldMk cId="0" sldId="259"/>
        </pc:sldMkLst>
        <pc:spChg chg="mod">
          <ac:chgData name="Maea, Tiana Leata" userId="c4c389e1-2e29-4bc7-b216-05bc4a0ea30a" providerId="ADAL" clId="{CE9E6E9A-3FD9-4D53-B2FB-9D5EDFEAFA85}" dt="2025-03-19T02:53:25.747" v="4" actId="14100"/>
          <ac:spMkLst>
            <pc:docMk/>
            <pc:sldMk cId="0" sldId="259"/>
            <ac:spMk id="12" creationId="{00000000-0000-0000-0000-000000000000}"/>
          </ac:spMkLst>
        </pc:spChg>
        <pc:grpChg chg="mod">
          <ac:chgData name="Maea, Tiana Leata" userId="c4c389e1-2e29-4bc7-b216-05bc4a0ea30a" providerId="ADAL" clId="{CE9E6E9A-3FD9-4D53-B2FB-9D5EDFEAFA85}" dt="2025-03-19T02:53:19.618" v="3" actId="14100"/>
          <ac:grpSpMkLst>
            <pc:docMk/>
            <pc:sldMk cId="0" sldId="259"/>
            <ac:grpSpMk id="6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92238" y="2956918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Plant Care Database - Demo Presentation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154066"/>
            <a:ext cx="9445526" cy="1360885"/>
            <a:chOff x="0" y="0"/>
            <a:chExt cx="12594035" cy="18145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Many plant owners struggle with keeping up with their plant's care schedule, leading to an unhealthy plant due to overwatering, underwatering, or incorrect maintenance.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7475" y="6850261"/>
            <a:ext cx="463154" cy="463154"/>
            <a:chOff x="0" y="0"/>
            <a:chExt cx="617538" cy="6175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2238" y="7035105"/>
            <a:ext cx="2651522" cy="496044"/>
            <a:chOff x="0" y="0"/>
            <a:chExt cx="3535363" cy="6613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35363" cy="661392"/>
            </a:xfrm>
            <a:custGeom>
              <a:avLst/>
              <a:gdLst/>
              <a:ahLst/>
              <a:cxnLst/>
              <a:rect l="l" t="t" r="r" b="b"/>
              <a:pathLst>
                <a:path w="3535363" h="661392">
                  <a:moveTo>
                    <a:pt x="0" y="0"/>
                  </a:moveTo>
                  <a:lnTo>
                    <a:pt x="3535363" y="0"/>
                  </a:lnTo>
                  <a:lnTo>
                    <a:pt x="3535363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3535363" cy="7375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4"/>
                </a:lnSpc>
              </a:pPr>
              <a:r>
                <a:rPr lang="en-US" sz="2750" b="1">
                  <a:solidFill>
                    <a:srgbClr val="40544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by Tiana Maea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684145" y="650379"/>
            <a:ext cx="5901481" cy="737593"/>
            <a:chOff x="0" y="0"/>
            <a:chExt cx="7868642" cy="9834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68641" cy="983457"/>
            </a:xfrm>
            <a:custGeom>
              <a:avLst/>
              <a:gdLst/>
              <a:ahLst/>
              <a:cxnLst/>
              <a:rect l="l" t="t" r="r" b="b"/>
              <a:pathLst>
                <a:path w="7868641" h="983457">
                  <a:moveTo>
                    <a:pt x="0" y="0"/>
                  </a:moveTo>
                  <a:lnTo>
                    <a:pt x="7868641" y="0"/>
                  </a:lnTo>
                  <a:lnTo>
                    <a:pt x="7868641" y="983457"/>
                  </a:lnTo>
                  <a:lnTo>
                    <a:pt x="0" y="983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868642" cy="10025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0"/>
                </a:lnSpc>
              </a:pPr>
              <a:r>
                <a:rPr lang="en-US" sz="4625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Key Features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7684145" y="1742034"/>
            <a:ext cx="590104" cy="590104"/>
          </a:xfrm>
          <a:custGeom>
            <a:avLst/>
            <a:gdLst/>
            <a:ahLst/>
            <a:cxnLst/>
            <a:rect l="l" t="t" r="r" b="b"/>
            <a:pathLst>
              <a:path w="590104" h="590104">
                <a:moveTo>
                  <a:pt x="0" y="0"/>
                </a:moveTo>
                <a:lnTo>
                  <a:pt x="590104" y="0"/>
                </a:lnTo>
                <a:lnTo>
                  <a:pt x="590104" y="590103"/>
                </a:lnTo>
                <a:lnTo>
                  <a:pt x="0" y="59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684145" y="2568179"/>
            <a:ext cx="3023146" cy="737592"/>
            <a:chOff x="0" y="0"/>
            <a:chExt cx="4030862" cy="9834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30862" cy="983457"/>
            </a:xfrm>
            <a:custGeom>
              <a:avLst/>
              <a:gdLst/>
              <a:ahLst/>
              <a:cxnLst/>
              <a:rect l="l" t="t" r="r" b="b"/>
              <a:pathLst>
                <a:path w="4030862" h="983457">
                  <a:moveTo>
                    <a:pt x="0" y="0"/>
                  </a:moveTo>
                  <a:lnTo>
                    <a:pt x="4030862" y="0"/>
                  </a:lnTo>
                  <a:lnTo>
                    <a:pt x="4030862" y="983457"/>
                  </a:lnTo>
                  <a:lnTo>
                    <a:pt x="0" y="983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030862" cy="9929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Add &amp; Manage Plants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84145" y="3447306"/>
            <a:ext cx="3023146" cy="1887885"/>
            <a:chOff x="0" y="0"/>
            <a:chExt cx="4030862" cy="25171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30862" cy="2517180"/>
            </a:xfrm>
            <a:custGeom>
              <a:avLst/>
              <a:gdLst/>
              <a:ahLst/>
              <a:cxnLst/>
              <a:rect l="l" t="t" r="r" b="b"/>
              <a:pathLst>
                <a:path w="4030862" h="2517180">
                  <a:moveTo>
                    <a:pt x="0" y="0"/>
                  </a:moveTo>
                  <a:lnTo>
                    <a:pt x="4030862" y="0"/>
                  </a:lnTo>
                  <a:lnTo>
                    <a:pt x="4030862" y="2517180"/>
                  </a:lnTo>
                  <a:lnTo>
                    <a:pt x="0" y="2517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4030862" cy="26124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Easily add plants to a personal library with detailed care information. Keep track of each plant's unique needs.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1061352" y="1742034"/>
            <a:ext cx="590104" cy="590104"/>
          </a:xfrm>
          <a:custGeom>
            <a:avLst/>
            <a:gdLst/>
            <a:ahLst/>
            <a:cxnLst/>
            <a:rect l="l" t="t" r="r" b="b"/>
            <a:pathLst>
              <a:path w="590104" h="590104">
                <a:moveTo>
                  <a:pt x="0" y="0"/>
                </a:moveTo>
                <a:lnTo>
                  <a:pt x="590104" y="0"/>
                </a:lnTo>
                <a:lnTo>
                  <a:pt x="590104" y="590103"/>
                </a:lnTo>
                <a:lnTo>
                  <a:pt x="0" y="590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1061352" y="2568179"/>
            <a:ext cx="2952452" cy="368796"/>
            <a:chOff x="0" y="0"/>
            <a:chExt cx="3936603" cy="4917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36604" cy="491728"/>
            </a:xfrm>
            <a:custGeom>
              <a:avLst/>
              <a:gdLst/>
              <a:ahLst/>
              <a:cxnLst/>
              <a:rect l="l" t="t" r="r" b="b"/>
              <a:pathLst>
                <a:path w="3936604" h="491728">
                  <a:moveTo>
                    <a:pt x="0" y="0"/>
                  </a:moveTo>
                  <a:lnTo>
                    <a:pt x="3936604" y="0"/>
                  </a:lnTo>
                  <a:lnTo>
                    <a:pt x="3936604" y="491728"/>
                  </a:lnTo>
                  <a:lnTo>
                    <a:pt x="0" y="4917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936603" cy="5012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Set Care Reminders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61352" y="3078510"/>
            <a:ext cx="3023146" cy="1510307"/>
            <a:chOff x="0" y="0"/>
            <a:chExt cx="4030862" cy="201374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30862" cy="2013743"/>
            </a:xfrm>
            <a:custGeom>
              <a:avLst/>
              <a:gdLst/>
              <a:ahLst/>
              <a:cxnLst/>
              <a:rect l="l" t="t" r="r" b="b"/>
              <a:pathLst>
                <a:path w="4030862" h="2013743">
                  <a:moveTo>
                    <a:pt x="0" y="0"/>
                  </a:moveTo>
                  <a:lnTo>
                    <a:pt x="4030862" y="0"/>
                  </a:lnTo>
                  <a:lnTo>
                    <a:pt x="4030862" y="2013743"/>
                  </a:lnTo>
                  <a:lnTo>
                    <a:pt x="0" y="20137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4030862" cy="21089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Get notifications for watering, fertilization, and pruning schedules. Never miss a crucial care task.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14438560" y="1742034"/>
            <a:ext cx="590104" cy="590104"/>
          </a:xfrm>
          <a:custGeom>
            <a:avLst/>
            <a:gdLst/>
            <a:ahLst/>
            <a:cxnLst/>
            <a:rect l="l" t="t" r="r" b="b"/>
            <a:pathLst>
              <a:path w="590104" h="590104">
                <a:moveTo>
                  <a:pt x="0" y="0"/>
                </a:moveTo>
                <a:lnTo>
                  <a:pt x="590104" y="0"/>
                </a:lnTo>
                <a:lnTo>
                  <a:pt x="590104" y="590103"/>
                </a:lnTo>
                <a:lnTo>
                  <a:pt x="0" y="590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4438560" y="2568179"/>
            <a:ext cx="3023146" cy="737592"/>
            <a:chOff x="0" y="0"/>
            <a:chExt cx="4030862" cy="9834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30862" cy="983457"/>
            </a:xfrm>
            <a:custGeom>
              <a:avLst/>
              <a:gdLst/>
              <a:ahLst/>
              <a:cxnLst/>
              <a:rect l="l" t="t" r="r" b="b"/>
              <a:pathLst>
                <a:path w="4030862" h="983457">
                  <a:moveTo>
                    <a:pt x="0" y="0"/>
                  </a:moveTo>
                  <a:lnTo>
                    <a:pt x="4030862" y="0"/>
                  </a:lnTo>
                  <a:lnTo>
                    <a:pt x="4030862" y="983457"/>
                  </a:lnTo>
                  <a:lnTo>
                    <a:pt x="0" y="983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4030862" cy="9929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Access Plant Care Guides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438560" y="3447306"/>
            <a:ext cx="3023146" cy="1510308"/>
            <a:chOff x="0" y="0"/>
            <a:chExt cx="4030862" cy="20137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30862" cy="2013743"/>
            </a:xfrm>
            <a:custGeom>
              <a:avLst/>
              <a:gdLst/>
              <a:ahLst/>
              <a:cxnLst/>
              <a:rect l="l" t="t" r="r" b="b"/>
              <a:pathLst>
                <a:path w="4030862" h="2013743">
                  <a:moveTo>
                    <a:pt x="0" y="0"/>
                  </a:moveTo>
                  <a:lnTo>
                    <a:pt x="4030862" y="0"/>
                  </a:lnTo>
                  <a:lnTo>
                    <a:pt x="4030862" y="2013743"/>
                  </a:lnTo>
                  <a:lnTo>
                    <a:pt x="0" y="20137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4030862" cy="21089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Search for and browse a database of plant care tips. Expert advice is always at your fingertips.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7684145" y="6043315"/>
            <a:ext cx="590104" cy="590104"/>
          </a:xfrm>
          <a:custGeom>
            <a:avLst/>
            <a:gdLst/>
            <a:ahLst/>
            <a:cxnLst/>
            <a:rect l="l" t="t" r="r" b="b"/>
            <a:pathLst>
              <a:path w="590104" h="590104">
                <a:moveTo>
                  <a:pt x="0" y="0"/>
                </a:moveTo>
                <a:lnTo>
                  <a:pt x="590104" y="0"/>
                </a:lnTo>
                <a:lnTo>
                  <a:pt x="590104" y="590104"/>
                </a:lnTo>
                <a:lnTo>
                  <a:pt x="0" y="5901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7684145" y="6869460"/>
            <a:ext cx="3023146" cy="737592"/>
            <a:chOff x="0" y="0"/>
            <a:chExt cx="4030862" cy="98345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030862" cy="983457"/>
            </a:xfrm>
            <a:custGeom>
              <a:avLst/>
              <a:gdLst/>
              <a:ahLst/>
              <a:cxnLst/>
              <a:rect l="l" t="t" r="r" b="b"/>
              <a:pathLst>
                <a:path w="4030862" h="983457">
                  <a:moveTo>
                    <a:pt x="0" y="0"/>
                  </a:moveTo>
                  <a:lnTo>
                    <a:pt x="4030862" y="0"/>
                  </a:lnTo>
                  <a:lnTo>
                    <a:pt x="4030862" y="983457"/>
                  </a:lnTo>
                  <a:lnTo>
                    <a:pt x="0" y="983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4030862" cy="9929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Data Stored Securely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684145" y="7748588"/>
            <a:ext cx="3023146" cy="1887885"/>
            <a:chOff x="0" y="0"/>
            <a:chExt cx="4030862" cy="251718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030862" cy="2517180"/>
            </a:xfrm>
            <a:custGeom>
              <a:avLst/>
              <a:gdLst/>
              <a:ahLst/>
              <a:cxnLst/>
              <a:rect l="l" t="t" r="r" b="b"/>
              <a:pathLst>
                <a:path w="4030862" h="2517180">
                  <a:moveTo>
                    <a:pt x="0" y="0"/>
                  </a:moveTo>
                  <a:lnTo>
                    <a:pt x="4030862" y="0"/>
                  </a:lnTo>
                  <a:lnTo>
                    <a:pt x="4030862" y="2517180"/>
                  </a:lnTo>
                  <a:lnTo>
                    <a:pt x="0" y="2517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4030862" cy="26124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All plant data is saved in an organized database for easy retrieval. Your plant information is safe and accessible.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6839" y="706934"/>
            <a:ext cx="9904065" cy="800695"/>
            <a:chOff x="0" y="0"/>
            <a:chExt cx="13205420" cy="10675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05420" cy="1067593"/>
            </a:xfrm>
            <a:custGeom>
              <a:avLst/>
              <a:gdLst/>
              <a:ahLst/>
              <a:cxnLst/>
              <a:rect l="l" t="t" r="r" b="b"/>
              <a:pathLst>
                <a:path w="13205420" h="1067593">
                  <a:moveTo>
                    <a:pt x="0" y="0"/>
                  </a:moveTo>
                  <a:lnTo>
                    <a:pt x="13205420" y="0"/>
                  </a:lnTo>
                  <a:lnTo>
                    <a:pt x="13205420" y="1067593"/>
                  </a:lnTo>
                  <a:lnTo>
                    <a:pt x="0" y="1067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205420" cy="10961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49"/>
                </a:lnSpc>
              </a:pPr>
              <a:r>
                <a:rPr lang="en-US" sz="4999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System Architecture Overview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896839" y="2180184"/>
            <a:ext cx="5080695" cy="3476179"/>
          </a:xfrm>
          <a:custGeom>
            <a:avLst/>
            <a:gdLst/>
            <a:ahLst/>
            <a:cxnLst/>
            <a:rect l="l" t="t" r="r" b="b"/>
            <a:pathLst>
              <a:path w="5080695" h="3476179">
                <a:moveTo>
                  <a:pt x="0" y="0"/>
                </a:moveTo>
                <a:lnTo>
                  <a:pt x="5080695" y="0"/>
                </a:lnTo>
                <a:lnTo>
                  <a:pt x="5080695" y="3476178"/>
                </a:lnTo>
                <a:lnTo>
                  <a:pt x="0" y="3476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" b="-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96839" y="5944641"/>
            <a:ext cx="3203079" cy="400347"/>
            <a:chOff x="0" y="0"/>
            <a:chExt cx="4270772" cy="5337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0772" cy="533797"/>
            </a:xfrm>
            <a:custGeom>
              <a:avLst/>
              <a:gdLst/>
              <a:ahLst/>
              <a:cxnLst/>
              <a:rect l="l" t="t" r="r" b="b"/>
              <a:pathLst>
                <a:path w="4270772" h="533797">
                  <a:moveTo>
                    <a:pt x="0" y="0"/>
                  </a:moveTo>
                  <a:lnTo>
                    <a:pt x="4270772" y="0"/>
                  </a:lnTo>
                  <a:lnTo>
                    <a:pt x="4270772" y="533797"/>
                  </a:lnTo>
                  <a:lnTo>
                    <a:pt x="0" y="533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270772" cy="54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Frontend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96839" y="6601122"/>
            <a:ext cx="5080695" cy="1640086"/>
            <a:chOff x="0" y="0"/>
            <a:chExt cx="6774260" cy="21867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74260" cy="2186782"/>
            </a:xfrm>
            <a:custGeom>
              <a:avLst/>
              <a:gdLst/>
              <a:ahLst/>
              <a:cxnLst/>
              <a:rect l="l" t="t" r="r" b="b"/>
              <a:pathLst>
                <a:path w="6774260" h="2186782">
                  <a:moveTo>
                    <a:pt x="0" y="0"/>
                  </a:moveTo>
                  <a:lnTo>
                    <a:pt x="6774260" y="0"/>
                  </a:lnTo>
                  <a:lnTo>
                    <a:pt x="6774260" y="2186782"/>
                  </a:lnTo>
                  <a:lnTo>
                    <a:pt x="0" y="2186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6774260" cy="22629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The user interacts with the web application, providing an intuitive and engaging experience for managing plant care.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6612136" y="2180184"/>
            <a:ext cx="5080695" cy="3476179"/>
          </a:xfrm>
          <a:custGeom>
            <a:avLst/>
            <a:gdLst/>
            <a:ahLst/>
            <a:cxnLst/>
            <a:rect l="l" t="t" r="r" b="b"/>
            <a:pathLst>
              <a:path w="5080695" h="3476179">
                <a:moveTo>
                  <a:pt x="0" y="0"/>
                </a:moveTo>
                <a:lnTo>
                  <a:pt x="5080695" y="0"/>
                </a:lnTo>
                <a:lnTo>
                  <a:pt x="5080695" y="3476178"/>
                </a:lnTo>
                <a:lnTo>
                  <a:pt x="0" y="3476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" b="-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6612136" y="5944641"/>
            <a:ext cx="3203079" cy="400347"/>
            <a:chOff x="0" y="0"/>
            <a:chExt cx="4270772" cy="5337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70772" cy="533797"/>
            </a:xfrm>
            <a:custGeom>
              <a:avLst/>
              <a:gdLst/>
              <a:ahLst/>
              <a:cxnLst/>
              <a:rect l="l" t="t" r="r" b="b"/>
              <a:pathLst>
                <a:path w="4270772" h="533797">
                  <a:moveTo>
                    <a:pt x="0" y="0"/>
                  </a:moveTo>
                  <a:lnTo>
                    <a:pt x="4270772" y="0"/>
                  </a:lnTo>
                  <a:lnTo>
                    <a:pt x="4270772" y="533797"/>
                  </a:lnTo>
                  <a:lnTo>
                    <a:pt x="0" y="533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4270772" cy="54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Database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12136" y="6601122"/>
            <a:ext cx="5080695" cy="1640086"/>
            <a:chOff x="0" y="0"/>
            <a:chExt cx="6774260" cy="21867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74260" cy="2186782"/>
            </a:xfrm>
            <a:custGeom>
              <a:avLst/>
              <a:gdLst/>
              <a:ahLst/>
              <a:cxnLst/>
              <a:rect l="l" t="t" r="r" b="b"/>
              <a:pathLst>
                <a:path w="6774260" h="2186782">
                  <a:moveTo>
                    <a:pt x="0" y="0"/>
                  </a:moveTo>
                  <a:lnTo>
                    <a:pt x="6774260" y="0"/>
                  </a:lnTo>
                  <a:lnTo>
                    <a:pt x="6774260" y="2186782"/>
                  </a:lnTo>
                  <a:lnTo>
                    <a:pt x="0" y="2186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6774260" cy="22629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Stores plant information, care logs, and user reminders. Secure and organized data storage ensures data integrity and fast retrieval.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2327434" y="2180184"/>
            <a:ext cx="5080695" cy="3476179"/>
          </a:xfrm>
          <a:custGeom>
            <a:avLst/>
            <a:gdLst/>
            <a:ahLst/>
            <a:cxnLst/>
            <a:rect l="l" t="t" r="r" b="b"/>
            <a:pathLst>
              <a:path w="5080695" h="3476179">
                <a:moveTo>
                  <a:pt x="0" y="0"/>
                </a:moveTo>
                <a:lnTo>
                  <a:pt x="5080695" y="0"/>
                </a:lnTo>
                <a:lnTo>
                  <a:pt x="5080695" y="3476178"/>
                </a:lnTo>
                <a:lnTo>
                  <a:pt x="0" y="3476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4" b="-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2327434" y="5944641"/>
            <a:ext cx="3203079" cy="400347"/>
            <a:chOff x="0" y="0"/>
            <a:chExt cx="4270772" cy="5337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70772" cy="533797"/>
            </a:xfrm>
            <a:custGeom>
              <a:avLst/>
              <a:gdLst/>
              <a:ahLst/>
              <a:cxnLst/>
              <a:rect l="l" t="t" r="r" b="b"/>
              <a:pathLst>
                <a:path w="4270772" h="533797">
                  <a:moveTo>
                    <a:pt x="0" y="0"/>
                  </a:moveTo>
                  <a:lnTo>
                    <a:pt x="4270772" y="0"/>
                  </a:lnTo>
                  <a:lnTo>
                    <a:pt x="4270772" y="533797"/>
                  </a:lnTo>
                  <a:lnTo>
                    <a:pt x="0" y="533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4270772" cy="54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Backend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27434" y="6601122"/>
            <a:ext cx="5080695" cy="1640086"/>
            <a:chOff x="0" y="0"/>
            <a:chExt cx="6774260" cy="21867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774260" cy="2186782"/>
            </a:xfrm>
            <a:custGeom>
              <a:avLst/>
              <a:gdLst/>
              <a:ahLst/>
              <a:cxnLst/>
              <a:rect l="l" t="t" r="r" b="b"/>
              <a:pathLst>
                <a:path w="6774260" h="2186782">
                  <a:moveTo>
                    <a:pt x="0" y="0"/>
                  </a:moveTo>
                  <a:lnTo>
                    <a:pt x="6774260" y="0"/>
                  </a:lnTo>
                  <a:lnTo>
                    <a:pt x="6774260" y="2186782"/>
                  </a:lnTo>
                  <a:lnTo>
                    <a:pt x="0" y="2186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6774260" cy="22629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Processes data, manages user requests, and handles reminder notifications. Ensures seamless operation and efficient data handling.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96839" y="8760024"/>
            <a:ext cx="16494324" cy="820042"/>
            <a:chOff x="0" y="0"/>
            <a:chExt cx="21992432" cy="10933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992431" cy="1093390"/>
            </a:xfrm>
            <a:custGeom>
              <a:avLst/>
              <a:gdLst/>
              <a:ahLst/>
              <a:cxnLst/>
              <a:rect l="l" t="t" r="r" b="b"/>
              <a:pathLst>
                <a:path w="21992431" h="1093390">
                  <a:moveTo>
                    <a:pt x="0" y="0"/>
                  </a:moveTo>
                  <a:lnTo>
                    <a:pt x="21992431" y="0"/>
                  </a:lnTo>
                  <a:lnTo>
                    <a:pt x="21992431" y="1093390"/>
                  </a:lnTo>
                  <a:lnTo>
                    <a:pt x="0" y="1093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21992432" cy="11695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The workflow is simple: User adds a plant → Plant details stored in the database; User sets reminders → Notifications are scheduled; User searches care guides → Relevant information is retrieved and displayed.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2416" y="606921"/>
            <a:ext cx="14086584" cy="689819"/>
            <a:chOff x="0" y="0"/>
            <a:chExt cx="7357070" cy="9197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57070" cy="919758"/>
            </a:xfrm>
            <a:custGeom>
              <a:avLst/>
              <a:gdLst/>
              <a:ahLst/>
              <a:cxnLst/>
              <a:rect l="l" t="t" r="r" b="b"/>
              <a:pathLst>
                <a:path w="7357070" h="919758">
                  <a:moveTo>
                    <a:pt x="0" y="0"/>
                  </a:moveTo>
                  <a:lnTo>
                    <a:pt x="7357070" y="0"/>
                  </a:lnTo>
                  <a:lnTo>
                    <a:pt x="7357070" y="919758"/>
                  </a:lnTo>
                  <a:lnTo>
                    <a:pt x="0" y="919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357070" cy="9388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4312" b="1" dirty="0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Demo Roadmap/Future Enhancements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72417" y="1738164"/>
            <a:ext cx="1103560" cy="1324272"/>
          </a:xfrm>
          <a:custGeom>
            <a:avLst/>
            <a:gdLst/>
            <a:ahLst/>
            <a:cxnLst/>
            <a:rect l="l" t="t" r="r" b="b"/>
            <a:pathLst>
              <a:path w="1103560" h="1324272">
                <a:moveTo>
                  <a:pt x="0" y="0"/>
                </a:moveTo>
                <a:lnTo>
                  <a:pt x="1103561" y="0"/>
                </a:lnTo>
                <a:lnTo>
                  <a:pt x="1103561" y="1324272"/>
                </a:lnTo>
                <a:lnTo>
                  <a:pt x="0" y="1324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" r="-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206972" y="1951732"/>
            <a:ext cx="5794028" cy="351979"/>
            <a:chOff x="0" y="-9525"/>
            <a:chExt cx="7725371" cy="4693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47963" cy="459780"/>
            </a:xfrm>
            <a:custGeom>
              <a:avLst/>
              <a:gdLst/>
              <a:ahLst/>
              <a:cxnLst/>
              <a:rect l="l" t="t" r="r" b="b"/>
              <a:pathLst>
                <a:path w="4347963" h="459780">
                  <a:moveTo>
                    <a:pt x="0" y="0"/>
                  </a:moveTo>
                  <a:lnTo>
                    <a:pt x="4347963" y="0"/>
                  </a:lnTo>
                  <a:lnTo>
                    <a:pt x="4347963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7725371" cy="609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Step 1: Advanced Search Filters</a:t>
              </a:r>
            </a:p>
            <a:p>
              <a:pPr algn="l">
                <a:lnSpc>
                  <a:spcPts val="2687"/>
                </a:lnSpc>
              </a:pPr>
              <a:endParaRPr lang="en-US" sz="2125" b="1" dirty="0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06972" y="2436019"/>
            <a:ext cx="15308610" cy="353020"/>
            <a:chOff x="0" y="0"/>
            <a:chExt cx="20411480" cy="4706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11480" cy="470693"/>
            </a:xfrm>
            <a:custGeom>
              <a:avLst/>
              <a:gdLst/>
              <a:ahLst/>
              <a:cxnLst/>
              <a:rect l="l" t="t" r="r" b="b"/>
              <a:pathLst>
                <a:path w="20411480" h="470693">
                  <a:moveTo>
                    <a:pt x="0" y="0"/>
                  </a:moveTo>
                  <a:lnTo>
                    <a:pt x="20411480" y="0"/>
                  </a:lnTo>
                  <a:lnTo>
                    <a:pt x="20411480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0411480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 dirty="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Users will have the ability to customize their searches using an advanced filter setting in the search bar. This will allow for more precise results</a:t>
              </a:r>
            </a:p>
            <a:p>
              <a:pPr algn="l">
                <a:lnSpc>
                  <a:spcPts val="2749"/>
                </a:lnSpc>
              </a:pPr>
              <a:r>
                <a:rPr lang="en-US" sz="1687" dirty="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 based on plant type, care requirements, and other criteria</a:t>
              </a:r>
              <a:r>
                <a:rPr lang="en-US" sz="1687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72417" y="3062436"/>
            <a:ext cx="1103560" cy="1324272"/>
          </a:xfrm>
          <a:custGeom>
            <a:avLst/>
            <a:gdLst/>
            <a:ahLst/>
            <a:cxnLst/>
            <a:rect l="l" t="t" r="r" b="b"/>
            <a:pathLst>
              <a:path w="1103560" h="1324272">
                <a:moveTo>
                  <a:pt x="0" y="0"/>
                </a:moveTo>
                <a:lnTo>
                  <a:pt x="1103561" y="0"/>
                </a:lnTo>
                <a:lnTo>
                  <a:pt x="1103561" y="1324273"/>
                </a:lnTo>
                <a:lnTo>
                  <a:pt x="0" y="132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r="-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206972" y="3283149"/>
            <a:ext cx="2810767" cy="344835"/>
            <a:chOff x="0" y="0"/>
            <a:chExt cx="3747690" cy="4597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47690" cy="459780"/>
            </a:xfrm>
            <a:custGeom>
              <a:avLst/>
              <a:gdLst/>
              <a:ahLst/>
              <a:cxnLst/>
              <a:rect l="l" t="t" r="r" b="b"/>
              <a:pathLst>
                <a:path w="3747690" h="459780">
                  <a:moveTo>
                    <a:pt x="0" y="0"/>
                  </a:moveTo>
                  <a:lnTo>
                    <a:pt x="3747690" y="0"/>
                  </a:lnTo>
                  <a:lnTo>
                    <a:pt x="3747690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3747690" cy="4693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Step 2: Plant Profile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06972" y="3760291"/>
            <a:ext cx="15308610" cy="353020"/>
            <a:chOff x="0" y="0"/>
            <a:chExt cx="20411480" cy="4706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411480" cy="470693"/>
            </a:xfrm>
            <a:custGeom>
              <a:avLst/>
              <a:gdLst/>
              <a:ahLst/>
              <a:cxnLst/>
              <a:rect l="l" t="t" r="r" b="b"/>
              <a:pathLst>
                <a:path w="20411480" h="470693">
                  <a:moveTo>
                    <a:pt x="0" y="0"/>
                  </a:moveTo>
                  <a:lnTo>
                    <a:pt x="20411480" y="0"/>
                  </a:lnTo>
                  <a:lnTo>
                    <a:pt x="20411480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20411480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Open a pre-filled plant profile, examine the detailed information stored for each plant.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72417" y="4386709"/>
            <a:ext cx="1103560" cy="1324272"/>
          </a:xfrm>
          <a:custGeom>
            <a:avLst/>
            <a:gdLst/>
            <a:ahLst/>
            <a:cxnLst/>
            <a:rect l="l" t="t" r="r" b="b"/>
            <a:pathLst>
              <a:path w="1103560" h="1324272">
                <a:moveTo>
                  <a:pt x="0" y="0"/>
                </a:moveTo>
                <a:lnTo>
                  <a:pt x="1103561" y="0"/>
                </a:lnTo>
                <a:lnTo>
                  <a:pt x="1103561" y="1324272"/>
                </a:lnTo>
                <a:lnTo>
                  <a:pt x="0" y="1324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" r="-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2206972" y="4607421"/>
            <a:ext cx="4198739" cy="344835"/>
            <a:chOff x="0" y="0"/>
            <a:chExt cx="5598318" cy="4597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98318" cy="459780"/>
            </a:xfrm>
            <a:custGeom>
              <a:avLst/>
              <a:gdLst/>
              <a:ahLst/>
              <a:cxnLst/>
              <a:rect l="l" t="t" r="r" b="b"/>
              <a:pathLst>
                <a:path w="5598318" h="459780">
                  <a:moveTo>
                    <a:pt x="0" y="0"/>
                  </a:moveTo>
                  <a:lnTo>
                    <a:pt x="5598318" y="0"/>
                  </a:lnTo>
                  <a:lnTo>
                    <a:pt x="5598318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5598318" cy="4693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Step 3: Edit Plant Information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06972" y="5084564"/>
            <a:ext cx="15308610" cy="353020"/>
            <a:chOff x="0" y="0"/>
            <a:chExt cx="20411480" cy="4706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411480" cy="470693"/>
            </a:xfrm>
            <a:custGeom>
              <a:avLst/>
              <a:gdLst/>
              <a:ahLst/>
              <a:cxnLst/>
              <a:rect l="l" t="t" r="r" b="b"/>
              <a:pathLst>
                <a:path w="20411480" h="470693">
                  <a:moveTo>
                    <a:pt x="0" y="0"/>
                  </a:moveTo>
                  <a:lnTo>
                    <a:pt x="20411480" y="0"/>
                  </a:lnTo>
                  <a:lnTo>
                    <a:pt x="20411480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20411480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Edit plant information &amp; save changes, modify care schedules to match plant's requirements.</a:t>
              </a: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772417" y="5710981"/>
            <a:ext cx="1103560" cy="1324272"/>
          </a:xfrm>
          <a:custGeom>
            <a:avLst/>
            <a:gdLst/>
            <a:ahLst/>
            <a:cxnLst/>
            <a:rect l="l" t="t" r="r" b="b"/>
            <a:pathLst>
              <a:path w="1103560" h="1324272">
                <a:moveTo>
                  <a:pt x="0" y="0"/>
                </a:moveTo>
                <a:lnTo>
                  <a:pt x="1103561" y="0"/>
                </a:lnTo>
                <a:lnTo>
                  <a:pt x="1103561" y="1324273"/>
                </a:lnTo>
                <a:lnTo>
                  <a:pt x="0" y="1324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1" r="-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2206972" y="5931694"/>
            <a:ext cx="3508474" cy="344835"/>
            <a:chOff x="0" y="0"/>
            <a:chExt cx="4677965" cy="4597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677965" cy="459780"/>
            </a:xfrm>
            <a:custGeom>
              <a:avLst/>
              <a:gdLst/>
              <a:ahLst/>
              <a:cxnLst/>
              <a:rect l="l" t="t" r="r" b="b"/>
              <a:pathLst>
                <a:path w="4677965" h="459780">
                  <a:moveTo>
                    <a:pt x="0" y="0"/>
                  </a:moveTo>
                  <a:lnTo>
                    <a:pt x="4677965" y="0"/>
                  </a:lnTo>
                  <a:lnTo>
                    <a:pt x="4677965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677965" cy="4693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Step 4: Set Up Reminders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206972" y="6408836"/>
            <a:ext cx="15308610" cy="353020"/>
            <a:chOff x="0" y="0"/>
            <a:chExt cx="20411480" cy="47069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411480" cy="470693"/>
            </a:xfrm>
            <a:custGeom>
              <a:avLst/>
              <a:gdLst/>
              <a:ahLst/>
              <a:cxnLst/>
              <a:rect l="l" t="t" r="r" b="b"/>
              <a:pathLst>
                <a:path w="20411480" h="470693">
                  <a:moveTo>
                    <a:pt x="0" y="0"/>
                  </a:moveTo>
                  <a:lnTo>
                    <a:pt x="20411480" y="0"/>
                  </a:lnTo>
                  <a:lnTo>
                    <a:pt x="20411480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20411480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Set up a watering or fertilization reminder, receive timely notifications for plant care.</a:t>
              </a:r>
            </a:p>
          </p:txBody>
        </p:sp>
      </p:grpSp>
      <p:sp>
        <p:nvSpPr>
          <p:cNvPr id="37" name="Freeform 37" descr="preencoded.png"/>
          <p:cNvSpPr/>
          <p:nvPr/>
        </p:nvSpPr>
        <p:spPr>
          <a:xfrm>
            <a:off x="772417" y="7035254"/>
            <a:ext cx="1103560" cy="1324272"/>
          </a:xfrm>
          <a:custGeom>
            <a:avLst/>
            <a:gdLst/>
            <a:ahLst/>
            <a:cxnLst/>
            <a:rect l="l" t="t" r="r" b="b"/>
            <a:pathLst>
              <a:path w="1103560" h="1324272">
                <a:moveTo>
                  <a:pt x="0" y="0"/>
                </a:moveTo>
                <a:lnTo>
                  <a:pt x="1103561" y="0"/>
                </a:lnTo>
                <a:lnTo>
                  <a:pt x="1103561" y="1324272"/>
                </a:lnTo>
                <a:lnTo>
                  <a:pt x="0" y="1324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1" r="-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2206972" y="7255966"/>
            <a:ext cx="3645396" cy="344835"/>
            <a:chOff x="0" y="0"/>
            <a:chExt cx="4860528" cy="4597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860529" cy="459780"/>
            </a:xfrm>
            <a:custGeom>
              <a:avLst/>
              <a:gdLst/>
              <a:ahLst/>
              <a:cxnLst/>
              <a:rect l="l" t="t" r="r" b="b"/>
              <a:pathLst>
                <a:path w="4860529" h="459780">
                  <a:moveTo>
                    <a:pt x="0" y="0"/>
                  </a:moveTo>
                  <a:lnTo>
                    <a:pt x="4860529" y="0"/>
                  </a:lnTo>
                  <a:lnTo>
                    <a:pt x="4860529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4860528" cy="4693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Step 5: Browse Care Guide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206972" y="7733110"/>
            <a:ext cx="15308610" cy="353020"/>
            <a:chOff x="0" y="0"/>
            <a:chExt cx="20411480" cy="47069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411480" cy="470693"/>
            </a:xfrm>
            <a:custGeom>
              <a:avLst/>
              <a:gdLst/>
              <a:ahLst/>
              <a:cxnLst/>
              <a:rect l="l" t="t" r="r" b="b"/>
              <a:pathLst>
                <a:path w="20411480" h="470693">
                  <a:moveTo>
                    <a:pt x="0" y="0"/>
                  </a:moveTo>
                  <a:lnTo>
                    <a:pt x="20411480" y="0"/>
                  </a:lnTo>
                  <a:lnTo>
                    <a:pt x="20411480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20411480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Browse the plant care guide &amp; retrieve useful tips, access expert advice for plant maintenance.</a:t>
              </a:r>
            </a:p>
          </p:txBody>
        </p:sp>
      </p:grpSp>
      <p:sp>
        <p:nvSpPr>
          <p:cNvPr id="44" name="Freeform 44" descr="preencoded.png"/>
          <p:cNvSpPr/>
          <p:nvPr/>
        </p:nvSpPr>
        <p:spPr>
          <a:xfrm>
            <a:off x="772417" y="8359527"/>
            <a:ext cx="1103560" cy="1324272"/>
          </a:xfrm>
          <a:custGeom>
            <a:avLst/>
            <a:gdLst/>
            <a:ahLst/>
            <a:cxnLst/>
            <a:rect l="l" t="t" r="r" b="b"/>
            <a:pathLst>
              <a:path w="1103560" h="1324272">
                <a:moveTo>
                  <a:pt x="0" y="0"/>
                </a:moveTo>
                <a:lnTo>
                  <a:pt x="1103561" y="0"/>
                </a:lnTo>
                <a:lnTo>
                  <a:pt x="1103561" y="1324273"/>
                </a:lnTo>
                <a:lnTo>
                  <a:pt x="0" y="13242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1" r="-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5" name="Group 45"/>
          <p:cNvGrpSpPr/>
          <p:nvPr/>
        </p:nvGrpSpPr>
        <p:grpSpPr>
          <a:xfrm>
            <a:off x="2206972" y="8580239"/>
            <a:ext cx="2823121" cy="344835"/>
            <a:chOff x="0" y="0"/>
            <a:chExt cx="3764162" cy="4597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764162" cy="459780"/>
            </a:xfrm>
            <a:custGeom>
              <a:avLst/>
              <a:gdLst/>
              <a:ahLst/>
              <a:cxnLst/>
              <a:rect l="l" t="t" r="r" b="b"/>
              <a:pathLst>
                <a:path w="3764162" h="459780">
                  <a:moveTo>
                    <a:pt x="0" y="0"/>
                  </a:moveTo>
                  <a:lnTo>
                    <a:pt x="3764162" y="0"/>
                  </a:lnTo>
                  <a:lnTo>
                    <a:pt x="3764162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3764162" cy="4693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Step 6: Data Storage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206972" y="9057382"/>
            <a:ext cx="15308610" cy="353020"/>
            <a:chOff x="0" y="0"/>
            <a:chExt cx="20411480" cy="47069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0411480" cy="470693"/>
            </a:xfrm>
            <a:custGeom>
              <a:avLst/>
              <a:gdLst/>
              <a:ahLst/>
              <a:cxnLst/>
              <a:rect l="l" t="t" r="r" b="b"/>
              <a:pathLst>
                <a:path w="20411480" h="470693">
                  <a:moveTo>
                    <a:pt x="0" y="0"/>
                  </a:moveTo>
                  <a:lnTo>
                    <a:pt x="20411480" y="0"/>
                  </a:lnTo>
                  <a:lnTo>
                    <a:pt x="20411480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20411480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Brief explanation of how the system stores data, understand the backend structure and data management.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46088" y="856506"/>
            <a:ext cx="7394822" cy="755451"/>
            <a:chOff x="0" y="0"/>
            <a:chExt cx="9859763" cy="1007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59763" cy="1007268"/>
            </a:xfrm>
            <a:custGeom>
              <a:avLst/>
              <a:gdLst/>
              <a:ahLst/>
              <a:cxnLst/>
              <a:rect l="l" t="t" r="r" b="b"/>
              <a:pathLst>
                <a:path w="9859763" h="1007268">
                  <a:moveTo>
                    <a:pt x="0" y="0"/>
                  </a:moveTo>
                  <a:lnTo>
                    <a:pt x="9859763" y="0"/>
                  </a:lnTo>
                  <a:lnTo>
                    <a:pt x="9859763" y="1007268"/>
                  </a:lnTo>
                  <a:lnTo>
                    <a:pt x="0" y="10072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859763" cy="10263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37"/>
                </a:lnSpc>
              </a:pPr>
              <a:r>
                <a:rPr lang="en-US" sz="4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Conclusion &amp; Next Steps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7997" y="1974503"/>
            <a:ext cx="28575" cy="7455991"/>
            <a:chOff x="0" y="0"/>
            <a:chExt cx="38100" cy="9941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00" cy="9941306"/>
            </a:xfrm>
            <a:custGeom>
              <a:avLst/>
              <a:gdLst/>
              <a:ahLst/>
              <a:cxnLst/>
              <a:rect l="l" t="t" r="r" b="b"/>
              <a:pathLst>
                <a:path w="38100" h="994130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922256"/>
                  </a:lnTo>
                  <a:cubicBezTo>
                    <a:pt x="38100" y="9932798"/>
                    <a:pt x="29591" y="9941306"/>
                    <a:pt x="19050" y="9941306"/>
                  </a:cubicBezTo>
                  <a:cubicBezTo>
                    <a:pt x="8509" y="9941306"/>
                    <a:pt x="0" y="9932798"/>
                    <a:pt x="0" y="9922256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1331" y="2504034"/>
            <a:ext cx="725240" cy="28575"/>
            <a:chOff x="0" y="0"/>
            <a:chExt cx="966987" cy="38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6978" cy="38100"/>
            </a:xfrm>
            <a:custGeom>
              <a:avLst/>
              <a:gdLst/>
              <a:ahLst/>
              <a:cxnLst/>
              <a:rect l="l" t="t" r="r" b="b"/>
              <a:pathLst>
                <a:path w="96697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47928" y="0"/>
                  </a:lnTo>
                  <a:cubicBezTo>
                    <a:pt x="958469" y="0"/>
                    <a:pt x="966978" y="8509"/>
                    <a:pt x="966978" y="19050"/>
                  </a:cubicBezTo>
                  <a:cubicBezTo>
                    <a:pt x="966978" y="29591"/>
                    <a:pt x="958469" y="38100"/>
                    <a:pt x="94792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6088" y="2246411"/>
            <a:ext cx="543817" cy="543818"/>
            <a:chOff x="0" y="0"/>
            <a:chExt cx="725090" cy="7250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5043" cy="725043"/>
            </a:xfrm>
            <a:custGeom>
              <a:avLst/>
              <a:gdLst/>
              <a:ahLst/>
              <a:cxnLst/>
              <a:rect l="l" t="t" r="r" b="b"/>
              <a:pathLst>
                <a:path w="725043" h="725043">
                  <a:moveTo>
                    <a:pt x="0" y="290068"/>
                  </a:moveTo>
                  <a:cubicBezTo>
                    <a:pt x="0" y="129921"/>
                    <a:pt x="129921" y="0"/>
                    <a:pt x="290068" y="0"/>
                  </a:cubicBezTo>
                  <a:lnTo>
                    <a:pt x="434975" y="0"/>
                  </a:lnTo>
                  <a:cubicBezTo>
                    <a:pt x="595249" y="0"/>
                    <a:pt x="725043" y="129921"/>
                    <a:pt x="725043" y="290068"/>
                  </a:cubicBezTo>
                  <a:lnTo>
                    <a:pt x="725043" y="434975"/>
                  </a:lnTo>
                  <a:cubicBezTo>
                    <a:pt x="725043" y="595249"/>
                    <a:pt x="595122" y="725043"/>
                    <a:pt x="434975" y="725043"/>
                  </a:cubicBezTo>
                  <a:lnTo>
                    <a:pt x="290068" y="725043"/>
                  </a:lnTo>
                  <a:cubicBezTo>
                    <a:pt x="129921" y="725043"/>
                    <a:pt x="0" y="595249"/>
                    <a:pt x="0" y="434975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6724" y="2291730"/>
            <a:ext cx="362545" cy="453181"/>
            <a:chOff x="0" y="0"/>
            <a:chExt cx="483393" cy="6042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3393" cy="604242"/>
            </a:xfrm>
            <a:custGeom>
              <a:avLst/>
              <a:gdLst/>
              <a:ahLst/>
              <a:cxnLst/>
              <a:rect l="l" t="t" r="r" b="b"/>
              <a:pathLst>
                <a:path w="483393" h="604242">
                  <a:moveTo>
                    <a:pt x="0" y="0"/>
                  </a:moveTo>
                  <a:lnTo>
                    <a:pt x="483393" y="0"/>
                  </a:lnTo>
                  <a:lnTo>
                    <a:pt x="483393" y="604242"/>
                  </a:lnTo>
                  <a:lnTo>
                    <a:pt x="0" y="6042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7150"/>
              <a:ext cx="483393" cy="5470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12"/>
                </a:lnSpc>
              </a:pPr>
              <a:r>
                <a:rPr lang="en-US" sz="28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326779" y="2216200"/>
            <a:ext cx="3021955" cy="377726"/>
            <a:chOff x="0" y="0"/>
            <a:chExt cx="4029273" cy="5036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29273" cy="503635"/>
            </a:xfrm>
            <a:custGeom>
              <a:avLst/>
              <a:gdLst/>
              <a:ahLst/>
              <a:cxnLst/>
              <a:rect l="l" t="t" r="r" b="b"/>
              <a:pathLst>
                <a:path w="4029273" h="503635">
                  <a:moveTo>
                    <a:pt x="0" y="0"/>
                  </a:moveTo>
                  <a:lnTo>
                    <a:pt x="4029273" y="0"/>
                  </a:lnTo>
                  <a:lnTo>
                    <a:pt x="4029273" y="503635"/>
                  </a:lnTo>
                  <a:lnTo>
                    <a:pt x="0" y="503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4029273" cy="5036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Recap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326779" y="2738884"/>
            <a:ext cx="8257134" cy="773311"/>
            <a:chOff x="0" y="0"/>
            <a:chExt cx="11009512" cy="10310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09512" cy="1031082"/>
            </a:xfrm>
            <a:custGeom>
              <a:avLst/>
              <a:gdLst/>
              <a:ahLst/>
              <a:cxnLst/>
              <a:rect l="l" t="t" r="r" b="b"/>
              <a:pathLst>
                <a:path w="11009512" h="1031082">
                  <a:moveTo>
                    <a:pt x="0" y="0"/>
                  </a:moveTo>
                  <a:lnTo>
                    <a:pt x="11009512" y="0"/>
                  </a:lnTo>
                  <a:lnTo>
                    <a:pt x="11009512" y="1031082"/>
                  </a:lnTo>
                  <a:lnTo>
                    <a:pt x="0" y="1031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11009512" cy="11358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A quick recap of demonstrated features, highlighting core functionalities.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61331" y="4525119"/>
            <a:ext cx="725240" cy="28575"/>
            <a:chOff x="0" y="0"/>
            <a:chExt cx="966987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66978" cy="38100"/>
            </a:xfrm>
            <a:custGeom>
              <a:avLst/>
              <a:gdLst/>
              <a:ahLst/>
              <a:cxnLst/>
              <a:rect l="l" t="t" r="r" b="b"/>
              <a:pathLst>
                <a:path w="96697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47928" y="0"/>
                  </a:lnTo>
                  <a:cubicBezTo>
                    <a:pt x="958469" y="0"/>
                    <a:pt x="966978" y="8509"/>
                    <a:pt x="966978" y="19050"/>
                  </a:cubicBezTo>
                  <a:cubicBezTo>
                    <a:pt x="966978" y="29591"/>
                    <a:pt x="958469" y="38100"/>
                    <a:pt x="94792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46088" y="4267497"/>
            <a:ext cx="543817" cy="543818"/>
            <a:chOff x="0" y="0"/>
            <a:chExt cx="725090" cy="7250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25043" cy="725043"/>
            </a:xfrm>
            <a:custGeom>
              <a:avLst/>
              <a:gdLst/>
              <a:ahLst/>
              <a:cxnLst/>
              <a:rect l="l" t="t" r="r" b="b"/>
              <a:pathLst>
                <a:path w="725043" h="725043">
                  <a:moveTo>
                    <a:pt x="0" y="290068"/>
                  </a:moveTo>
                  <a:cubicBezTo>
                    <a:pt x="0" y="129921"/>
                    <a:pt x="129921" y="0"/>
                    <a:pt x="290068" y="0"/>
                  </a:cubicBezTo>
                  <a:lnTo>
                    <a:pt x="434975" y="0"/>
                  </a:lnTo>
                  <a:cubicBezTo>
                    <a:pt x="595249" y="0"/>
                    <a:pt x="725043" y="129921"/>
                    <a:pt x="725043" y="290068"/>
                  </a:cubicBezTo>
                  <a:lnTo>
                    <a:pt x="725043" y="434975"/>
                  </a:lnTo>
                  <a:cubicBezTo>
                    <a:pt x="725043" y="595249"/>
                    <a:pt x="595122" y="725043"/>
                    <a:pt x="434975" y="725043"/>
                  </a:cubicBezTo>
                  <a:lnTo>
                    <a:pt x="290068" y="725043"/>
                  </a:lnTo>
                  <a:cubicBezTo>
                    <a:pt x="129921" y="725043"/>
                    <a:pt x="0" y="595249"/>
                    <a:pt x="0" y="434975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36724" y="4312816"/>
            <a:ext cx="362545" cy="453181"/>
            <a:chOff x="0" y="0"/>
            <a:chExt cx="483393" cy="6042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3393" cy="604242"/>
            </a:xfrm>
            <a:custGeom>
              <a:avLst/>
              <a:gdLst/>
              <a:ahLst/>
              <a:cxnLst/>
              <a:rect l="l" t="t" r="r" b="b"/>
              <a:pathLst>
                <a:path w="483393" h="604242">
                  <a:moveTo>
                    <a:pt x="0" y="0"/>
                  </a:moveTo>
                  <a:lnTo>
                    <a:pt x="483393" y="0"/>
                  </a:lnTo>
                  <a:lnTo>
                    <a:pt x="483393" y="604242"/>
                  </a:lnTo>
                  <a:lnTo>
                    <a:pt x="0" y="6042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7150"/>
              <a:ext cx="483393" cy="5470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12"/>
                </a:lnSpc>
              </a:pPr>
              <a:r>
                <a:rPr lang="en-US" sz="28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326779" y="4237285"/>
            <a:ext cx="3021955" cy="377726"/>
            <a:chOff x="0" y="0"/>
            <a:chExt cx="4029273" cy="50363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29273" cy="503635"/>
            </a:xfrm>
            <a:custGeom>
              <a:avLst/>
              <a:gdLst/>
              <a:ahLst/>
              <a:cxnLst/>
              <a:rect l="l" t="t" r="r" b="b"/>
              <a:pathLst>
                <a:path w="4029273" h="503635">
                  <a:moveTo>
                    <a:pt x="0" y="0"/>
                  </a:moveTo>
                  <a:lnTo>
                    <a:pt x="4029273" y="0"/>
                  </a:lnTo>
                  <a:lnTo>
                    <a:pt x="4029273" y="503635"/>
                  </a:lnTo>
                  <a:lnTo>
                    <a:pt x="0" y="503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4029273" cy="5036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Efficiency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326779" y="4759970"/>
            <a:ext cx="8257134" cy="773311"/>
            <a:chOff x="0" y="0"/>
            <a:chExt cx="11009512" cy="10310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009512" cy="1031082"/>
            </a:xfrm>
            <a:custGeom>
              <a:avLst/>
              <a:gdLst/>
              <a:ahLst/>
              <a:cxnLst/>
              <a:rect l="l" t="t" r="r" b="b"/>
              <a:pathLst>
                <a:path w="11009512" h="1031082">
                  <a:moveTo>
                    <a:pt x="0" y="0"/>
                  </a:moveTo>
                  <a:lnTo>
                    <a:pt x="11009512" y="0"/>
                  </a:lnTo>
                  <a:lnTo>
                    <a:pt x="11009512" y="1031082"/>
                  </a:lnTo>
                  <a:lnTo>
                    <a:pt x="0" y="1031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04775"/>
              <a:ext cx="11009512" cy="11358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How the system helps users track and care for plants efficiently, optimizing plant health.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61331" y="6546205"/>
            <a:ext cx="725240" cy="28575"/>
            <a:chOff x="0" y="0"/>
            <a:chExt cx="966987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66978" cy="38100"/>
            </a:xfrm>
            <a:custGeom>
              <a:avLst/>
              <a:gdLst/>
              <a:ahLst/>
              <a:cxnLst/>
              <a:rect l="l" t="t" r="r" b="b"/>
              <a:pathLst>
                <a:path w="96697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47928" y="0"/>
                  </a:lnTo>
                  <a:cubicBezTo>
                    <a:pt x="958469" y="0"/>
                    <a:pt x="966978" y="8509"/>
                    <a:pt x="966978" y="19050"/>
                  </a:cubicBezTo>
                  <a:cubicBezTo>
                    <a:pt x="966978" y="29591"/>
                    <a:pt x="958469" y="38100"/>
                    <a:pt x="94792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46088" y="6288584"/>
            <a:ext cx="543817" cy="543817"/>
            <a:chOff x="0" y="0"/>
            <a:chExt cx="725090" cy="72509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25043" cy="725043"/>
            </a:xfrm>
            <a:custGeom>
              <a:avLst/>
              <a:gdLst/>
              <a:ahLst/>
              <a:cxnLst/>
              <a:rect l="l" t="t" r="r" b="b"/>
              <a:pathLst>
                <a:path w="725043" h="725043">
                  <a:moveTo>
                    <a:pt x="0" y="290068"/>
                  </a:moveTo>
                  <a:cubicBezTo>
                    <a:pt x="0" y="129921"/>
                    <a:pt x="129921" y="0"/>
                    <a:pt x="290068" y="0"/>
                  </a:cubicBezTo>
                  <a:lnTo>
                    <a:pt x="434975" y="0"/>
                  </a:lnTo>
                  <a:cubicBezTo>
                    <a:pt x="595249" y="0"/>
                    <a:pt x="725043" y="129921"/>
                    <a:pt x="725043" y="290068"/>
                  </a:cubicBezTo>
                  <a:lnTo>
                    <a:pt x="725043" y="434975"/>
                  </a:lnTo>
                  <a:cubicBezTo>
                    <a:pt x="725043" y="595249"/>
                    <a:pt x="595122" y="725043"/>
                    <a:pt x="434975" y="725043"/>
                  </a:cubicBezTo>
                  <a:lnTo>
                    <a:pt x="290068" y="725043"/>
                  </a:lnTo>
                  <a:cubicBezTo>
                    <a:pt x="129921" y="725043"/>
                    <a:pt x="0" y="595249"/>
                    <a:pt x="0" y="434975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36724" y="6333901"/>
            <a:ext cx="362545" cy="453181"/>
            <a:chOff x="0" y="0"/>
            <a:chExt cx="483393" cy="60424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83393" cy="604242"/>
            </a:xfrm>
            <a:custGeom>
              <a:avLst/>
              <a:gdLst/>
              <a:ahLst/>
              <a:cxnLst/>
              <a:rect l="l" t="t" r="r" b="b"/>
              <a:pathLst>
                <a:path w="483393" h="604242">
                  <a:moveTo>
                    <a:pt x="0" y="0"/>
                  </a:moveTo>
                  <a:lnTo>
                    <a:pt x="483393" y="0"/>
                  </a:lnTo>
                  <a:lnTo>
                    <a:pt x="483393" y="604242"/>
                  </a:lnTo>
                  <a:lnTo>
                    <a:pt x="0" y="6042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57150"/>
              <a:ext cx="483393" cy="5470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12"/>
                </a:lnSpc>
              </a:pPr>
              <a:r>
                <a:rPr lang="en-US" sz="28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3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2326779" y="6258371"/>
            <a:ext cx="3021955" cy="377726"/>
            <a:chOff x="0" y="0"/>
            <a:chExt cx="4029273" cy="50363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029273" cy="503635"/>
            </a:xfrm>
            <a:custGeom>
              <a:avLst/>
              <a:gdLst/>
              <a:ahLst/>
              <a:cxnLst/>
              <a:rect l="l" t="t" r="r" b="b"/>
              <a:pathLst>
                <a:path w="4029273" h="503635">
                  <a:moveTo>
                    <a:pt x="0" y="0"/>
                  </a:moveTo>
                  <a:lnTo>
                    <a:pt x="4029273" y="0"/>
                  </a:lnTo>
                  <a:lnTo>
                    <a:pt x="4029273" y="503635"/>
                  </a:lnTo>
                  <a:lnTo>
                    <a:pt x="0" y="503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4029273" cy="5036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Enhancements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326779" y="6781056"/>
            <a:ext cx="8257134" cy="773311"/>
            <a:chOff x="0" y="0"/>
            <a:chExt cx="11009512" cy="103108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009512" cy="1031082"/>
            </a:xfrm>
            <a:custGeom>
              <a:avLst/>
              <a:gdLst/>
              <a:ahLst/>
              <a:cxnLst/>
              <a:rect l="l" t="t" r="r" b="b"/>
              <a:pathLst>
                <a:path w="11009512" h="1031082">
                  <a:moveTo>
                    <a:pt x="0" y="0"/>
                  </a:moveTo>
                  <a:lnTo>
                    <a:pt x="11009512" y="0"/>
                  </a:lnTo>
                  <a:lnTo>
                    <a:pt x="11009512" y="1031082"/>
                  </a:lnTo>
                  <a:lnTo>
                    <a:pt x="0" y="1031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104775"/>
              <a:ext cx="11009512" cy="11358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Upcoming enhancements before the final version, potential AI and Community features.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61331" y="8567291"/>
            <a:ext cx="725240" cy="28575"/>
            <a:chOff x="0" y="0"/>
            <a:chExt cx="966987" cy="381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966978" cy="38100"/>
            </a:xfrm>
            <a:custGeom>
              <a:avLst/>
              <a:gdLst/>
              <a:ahLst/>
              <a:cxnLst/>
              <a:rect l="l" t="t" r="r" b="b"/>
              <a:pathLst>
                <a:path w="96697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47928" y="0"/>
                  </a:lnTo>
                  <a:cubicBezTo>
                    <a:pt x="958469" y="0"/>
                    <a:pt x="966978" y="8509"/>
                    <a:pt x="966978" y="19050"/>
                  </a:cubicBezTo>
                  <a:cubicBezTo>
                    <a:pt x="966978" y="29591"/>
                    <a:pt x="958469" y="38100"/>
                    <a:pt x="94792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46088" y="8309670"/>
            <a:ext cx="543817" cy="543817"/>
            <a:chOff x="0" y="0"/>
            <a:chExt cx="725090" cy="72509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725043" cy="725043"/>
            </a:xfrm>
            <a:custGeom>
              <a:avLst/>
              <a:gdLst/>
              <a:ahLst/>
              <a:cxnLst/>
              <a:rect l="l" t="t" r="r" b="b"/>
              <a:pathLst>
                <a:path w="725043" h="725043">
                  <a:moveTo>
                    <a:pt x="0" y="290068"/>
                  </a:moveTo>
                  <a:cubicBezTo>
                    <a:pt x="0" y="129921"/>
                    <a:pt x="129921" y="0"/>
                    <a:pt x="290068" y="0"/>
                  </a:cubicBezTo>
                  <a:lnTo>
                    <a:pt x="434975" y="0"/>
                  </a:lnTo>
                  <a:cubicBezTo>
                    <a:pt x="595249" y="0"/>
                    <a:pt x="725043" y="129921"/>
                    <a:pt x="725043" y="290068"/>
                  </a:cubicBezTo>
                  <a:lnTo>
                    <a:pt x="725043" y="434975"/>
                  </a:lnTo>
                  <a:cubicBezTo>
                    <a:pt x="725043" y="595249"/>
                    <a:pt x="595122" y="725043"/>
                    <a:pt x="434975" y="725043"/>
                  </a:cubicBezTo>
                  <a:lnTo>
                    <a:pt x="290068" y="725043"/>
                  </a:lnTo>
                  <a:cubicBezTo>
                    <a:pt x="129921" y="725043"/>
                    <a:pt x="0" y="595249"/>
                    <a:pt x="0" y="434975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936724" y="8354987"/>
            <a:ext cx="362545" cy="453181"/>
            <a:chOff x="0" y="0"/>
            <a:chExt cx="483393" cy="60424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83393" cy="604242"/>
            </a:xfrm>
            <a:custGeom>
              <a:avLst/>
              <a:gdLst/>
              <a:ahLst/>
              <a:cxnLst/>
              <a:rect l="l" t="t" r="r" b="b"/>
              <a:pathLst>
                <a:path w="483393" h="604242">
                  <a:moveTo>
                    <a:pt x="0" y="0"/>
                  </a:moveTo>
                  <a:lnTo>
                    <a:pt x="483393" y="0"/>
                  </a:lnTo>
                  <a:lnTo>
                    <a:pt x="483393" y="604242"/>
                  </a:lnTo>
                  <a:lnTo>
                    <a:pt x="0" y="6042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57150"/>
              <a:ext cx="483393" cy="5470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12"/>
                </a:lnSpc>
              </a:pPr>
              <a:r>
                <a:rPr lang="en-US" sz="2812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4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2326779" y="8279458"/>
            <a:ext cx="3021955" cy="377726"/>
            <a:chOff x="0" y="0"/>
            <a:chExt cx="4029273" cy="50363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029273" cy="503635"/>
            </a:xfrm>
            <a:custGeom>
              <a:avLst/>
              <a:gdLst/>
              <a:ahLst/>
              <a:cxnLst/>
              <a:rect l="l" t="t" r="r" b="b"/>
              <a:pathLst>
                <a:path w="4029273" h="503635">
                  <a:moveTo>
                    <a:pt x="0" y="0"/>
                  </a:moveTo>
                  <a:lnTo>
                    <a:pt x="4029273" y="0"/>
                  </a:lnTo>
                  <a:lnTo>
                    <a:pt x="4029273" y="503635"/>
                  </a:lnTo>
                  <a:lnTo>
                    <a:pt x="0" y="503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0"/>
              <a:ext cx="4029273" cy="5036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Feedback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2326779" y="8802141"/>
            <a:ext cx="8257134" cy="386655"/>
            <a:chOff x="0" y="0"/>
            <a:chExt cx="11009512" cy="51554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009512" cy="515540"/>
            </a:xfrm>
            <a:custGeom>
              <a:avLst/>
              <a:gdLst/>
              <a:ahLst/>
              <a:cxnLst/>
              <a:rect l="l" t="t" r="r" b="b"/>
              <a:pathLst>
                <a:path w="11009512" h="515540">
                  <a:moveTo>
                    <a:pt x="0" y="0"/>
                  </a:moveTo>
                  <a:lnTo>
                    <a:pt x="11009512" y="0"/>
                  </a:lnTo>
                  <a:lnTo>
                    <a:pt x="11009512" y="515540"/>
                  </a:lnTo>
                  <a:lnTo>
                    <a:pt x="0" y="515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104775"/>
              <a:ext cx="11009512" cy="620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Encouraging feedback and Q&amp;A session, improving the application.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92238" y="1140768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How does this product benefit you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337917"/>
            <a:ext cx="4581079" cy="3437484"/>
            <a:chOff x="0" y="0"/>
            <a:chExt cx="6108105" cy="45833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8065" cy="4583303"/>
            </a:xfrm>
            <a:custGeom>
              <a:avLst/>
              <a:gdLst/>
              <a:ahLst/>
              <a:cxnLst/>
              <a:rect l="l" t="t" r="r" b="b"/>
              <a:pathLst>
                <a:path w="6108065" h="4583303">
                  <a:moveTo>
                    <a:pt x="0" y="340233"/>
                  </a:moveTo>
                  <a:cubicBezTo>
                    <a:pt x="0" y="152400"/>
                    <a:pt x="152400" y="0"/>
                    <a:pt x="340233" y="0"/>
                  </a:cubicBezTo>
                  <a:lnTo>
                    <a:pt x="5767832" y="0"/>
                  </a:lnTo>
                  <a:cubicBezTo>
                    <a:pt x="5955792" y="0"/>
                    <a:pt x="6108065" y="152400"/>
                    <a:pt x="6108065" y="340233"/>
                  </a:cubicBezTo>
                  <a:lnTo>
                    <a:pt x="6108065" y="4243070"/>
                  </a:lnTo>
                  <a:cubicBezTo>
                    <a:pt x="6108065" y="4431030"/>
                    <a:pt x="5955665" y="4583303"/>
                    <a:pt x="5767832" y="4583303"/>
                  </a:cubicBezTo>
                  <a:lnTo>
                    <a:pt x="340233" y="4583303"/>
                  </a:lnTo>
                  <a:cubicBezTo>
                    <a:pt x="152400" y="4583303"/>
                    <a:pt x="0" y="4431030"/>
                    <a:pt x="0" y="4243070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75755" y="3621435"/>
            <a:ext cx="4014044" cy="885825"/>
            <a:chOff x="0" y="0"/>
            <a:chExt cx="5352058" cy="1181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52058" cy="1181100"/>
            </a:xfrm>
            <a:custGeom>
              <a:avLst/>
              <a:gdLst/>
              <a:ahLst/>
              <a:cxnLst/>
              <a:rect l="l" t="t" r="r" b="b"/>
              <a:pathLst>
                <a:path w="5352058" h="1181100">
                  <a:moveTo>
                    <a:pt x="0" y="0"/>
                  </a:moveTo>
                  <a:lnTo>
                    <a:pt x="5352058" y="0"/>
                  </a:lnTo>
                  <a:lnTo>
                    <a:pt x="535205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352058" cy="11906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Efficient time management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5755" y="4677370"/>
            <a:ext cx="4014044" cy="1814512"/>
            <a:chOff x="0" y="0"/>
            <a:chExt cx="5352058" cy="24193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52058" cy="2419350"/>
            </a:xfrm>
            <a:custGeom>
              <a:avLst/>
              <a:gdLst/>
              <a:ahLst/>
              <a:cxnLst/>
              <a:rect l="l" t="t" r="r" b="b"/>
              <a:pathLst>
                <a:path w="5352058" h="2419350">
                  <a:moveTo>
                    <a:pt x="0" y="0"/>
                  </a:moveTo>
                  <a:lnTo>
                    <a:pt x="5352058" y="0"/>
                  </a:lnTo>
                  <a:lnTo>
                    <a:pt x="53520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5352058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This product reduces the time you spend on planning and executing plant care tasks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56834" y="3337917"/>
            <a:ext cx="4581079" cy="3437484"/>
            <a:chOff x="0" y="0"/>
            <a:chExt cx="6108105" cy="45833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08065" cy="4583303"/>
            </a:xfrm>
            <a:custGeom>
              <a:avLst/>
              <a:gdLst/>
              <a:ahLst/>
              <a:cxnLst/>
              <a:rect l="l" t="t" r="r" b="b"/>
              <a:pathLst>
                <a:path w="6108065" h="4583303">
                  <a:moveTo>
                    <a:pt x="0" y="340233"/>
                  </a:moveTo>
                  <a:cubicBezTo>
                    <a:pt x="0" y="152400"/>
                    <a:pt x="152400" y="0"/>
                    <a:pt x="340233" y="0"/>
                  </a:cubicBezTo>
                  <a:lnTo>
                    <a:pt x="5767832" y="0"/>
                  </a:lnTo>
                  <a:cubicBezTo>
                    <a:pt x="5955792" y="0"/>
                    <a:pt x="6108065" y="152400"/>
                    <a:pt x="6108065" y="340233"/>
                  </a:cubicBezTo>
                  <a:lnTo>
                    <a:pt x="6108065" y="4243070"/>
                  </a:lnTo>
                  <a:cubicBezTo>
                    <a:pt x="6108065" y="4431030"/>
                    <a:pt x="5955665" y="4583303"/>
                    <a:pt x="5767832" y="4583303"/>
                  </a:cubicBezTo>
                  <a:lnTo>
                    <a:pt x="340233" y="4583303"/>
                  </a:lnTo>
                  <a:cubicBezTo>
                    <a:pt x="152400" y="4583303"/>
                    <a:pt x="0" y="4431030"/>
                    <a:pt x="0" y="4243070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140351" y="3621435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Less plant loss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140351" y="4234458"/>
            <a:ext cx="4014044" cy="1814512"/>
            <a:chOff x="0" y="0"/>
            <a:chExt cx="5352058" cy="24193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52058" cy="2419350"/>
            </a:xfrm>
            <a:custGeom>
              <a:avLst/>
              <a:gdLst/>
              <a:ahLst/>
              <a:cxnLst/>
              <a:rect l="l" t="t" r="r" b="b"/>
              <a:pathLst>
                <a:path w="5352058" h="2419350">
                  <a:moveTo>
                    <a:pt x="0" y="0"/>
                  </a:moveTo>
                  <a:lnTo>
                    <a:pt x="5352058" y="0"/>
                  </a:lnTo>
                  <a:lnTo>
                    <a:pt x="53520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5352058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With the smart reminder system, you will have a lower chance of harming your plants through neglect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92238" y="7058917"/>
            <a:ext cx="9445526" cy="2087315"/>
            <a:chOff x="0" y="0"/>
            <a:chExt cx="12594035" cy="278308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2253849" y="0"/>
                  </a:lnTo>
                  <a:cubicBezTo>
                    <a:pt x="12441809" y="0"/>
                    <a:pt x="12594082" y="152273"/>
                    <a:pt x="12594082" y="340233"/>
                  </a:cubicBezTo>
                  <a:lnTo>
                    <a:pt x="12594082" y="2442845"/>
                  </a:lnTo>
                  <a:cubicBezTo>
                    <a:pt x="12594082" y="2630805"/>
                    <a:pt x="12441809" y="2783078"/>
                    <a:pt x="12253849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75755" y="7342435"/>
            <a:ext cx="4564261" cy="442912"/>
            <a:chOff x="0" y="0"/>
            <a:chExt cx="6085682" cy="5905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085682" cy="590550"/>
            </a:xfrm>
            <a:custGeom>
              <a:avLst/>
              <a:gdLst/>
              <a:ahLst/>
              <a:cxnLst/>
              <a:rect l="l" t="t" r="r" b="b"/>
              <a:pathLst>
                <a:path w="6085682" h="590550">
                  <a:moveTo>
                    <a:pt x="0" y="0"/>
                  </a:moveTo>
                  <a:lnTo>
                    <a:pt x="6085682" y="0"/>
                  </a:lnTo>
                  <a:lnTo>
                    <a:pt x="608568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608568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More efficient knowledge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75755" y="7955459"/>
            <a:ext cx="8878491" cy="907256"/>
            <a:chOff x="0" y="0"/>
            <a:chExt cx="11837988" cy="12096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837988" cy="1209675"/>
            </a:xfrm>
            <a:custGeom>
              <a:avLst/>
              <a:gdLst/>
              <a:ahLst/>
              <a:cxnLst/>
              <a:rect l="l" t="t" r="r" b="b"/>
              <a:pathLst>
                <a:path w="11837988" h="1209675">
                  <a:moveTo>
                    <a:pt x="0" y="0"/>
                  </a:moveTo>
                  <a:lnTo>
                    <a:pt x="11837988" y="0"/>
                  </a:lnTo>
                  <a:lnTo>
                    <a:pt x="118379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1183798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With expert advice right at your fingertips, growing plants has never been easier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03601" y="4499224"/>
            <a:ext cx="8280796" cy="885974"/>
            <a:chOff x="0" y="0"/>
            <a:chExt cx="11041062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41062" cy="1181298"/>
            </a:xfrm>
            <a:custGeom>
              <a:avLst/>
              <a:gdLst/>
              <a:ahLst/>
              <a:cxnLst/>
              <a:rect l="l" t="t" r="r" b="b"/>
              <a:pathLst>
                <a:path w="11041062" h="1181298">
                  <a:moveTo>
                    <a:pt x="0" y="0"/>
                  </a:moveTo>
                  <a:lnTo>
                    <a:pt x="11041062" y="0"/>
                  </a:lnTo>
                  <a:lnTo>
                    <a:pt x="1104106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041062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Thank You! Questions?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Microsoft Office PowerPoint</Application>
  <PresentationFormat>Custom</PresentationFormat>
  <Paragraphs>76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Fraunces Bold</vt:lpstr>
      <vt:lpstr>Arial</vt:lpstr>
      <vt:lpstr>Arimo Bold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Plant-Care-Database-Demo-Presentation.pptx</dc:title>
  <cp:lastModifiedBy>Maea, Tiana Leata</cp:lastModifiedBy>
  <cp:revision>1</cp:revision>
  <dcterms:created xsi:type="dcterms:W3CDTF">2006-08-16T00:00:00Z</dcterms:created>
  <dcterms:modified xsi:type="dcterms:W3CDTF">2025-03-19T02:53:28Z</dcterms:modified>
  <dc:identifier>DAGiIondiio</dc:identifier>
</cp:coreProperties>
</file>